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C719D-A8BA-46BD-99DA-A2E92B6D90AE}" v="11" dt="2025-03-16T01:11:34.257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1:15:52.826" v="487" actId="1392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5T11:01:13.171" v="270" actId="20577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5T11:01:13.171" v="270" actId="2057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8:20.892" v="332" actId="20577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88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work-analytics.org/yp/how-to-deplo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663721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"2025-03-04T07:31:36.806021107+00:00",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48,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12345678,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ietf-datastores:operational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/l3vrf/interface/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purpose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"send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ietf-yang-push:on-change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-on-start":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"2024-04-22"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"3625735881"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4588933" cy="35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"2025-03-04T07:37:40.725023242+00:00",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58,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4,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physical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"ens192",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"189227",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"736",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"271",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"in-errors":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"759448",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"5548",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"out-errors": "0"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38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"2025-03-04T07:32:37.561586599+00:00",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ietf-yang-push:push-change-update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-patch":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patch-id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"patch-1",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"edit-1",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']/l3vrf[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"2025-03-04T07:32:37.561829359+00:00",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409709" y="4765706"/>
            <a:ext cx="277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6WIND VSR – CBOR Named Identifiers</a:t>
            </a:r>
            <a:endParaRPr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37A7-D22E-F893-8671-CF0D0773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8" y="982910"/>
            <a:ext cx="5786099" cy="3954612"/>
          </a:xfrm>
          <a:prstGeom prst="rect">
            <a:avLst/>
          </a:prstGeom>
        </p:spPr>
      </p:pic>
      <p:sp>
        <p:nvSpPr>
          <p:cNvPr id="1609" name="Google Shape;1609;p54"/>
          <p:cNvSpPr/>
          <p:nvPr/>
        </p:nvSpPr>
        <p:spPr>
          <a:xfrm>
            <a:off x="800793" y="2741178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373050991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986080658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–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3880428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</a:t>
            </a:r>
            <a:r>
              <a:rPr lang="en" sz="1200" dirty="0">
                <a:highlight>
                  <a:srgbClr val="FFFF00"/>
                </a:highlight>
              </a:rPr>
              <a:t>YANG-Push systems 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dirty="0">
                <a:highlight>
                  <a:srgbClr val="FFFF00"/>
                </a:highlight>
              </a:rPr>
              <a:t>and notifications capabilities discovery.</a:t>
            </a:r>
            <a:endParaRPr dirty="0">
              <a:highlight>
                <a:srgbClr val="FFFF00"/>
              </a:highlight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</a:t>
            </a:r>
            <a:br>
              <a:rPr lang="de-CH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CH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and MA (OLT)</a:t>
            </a:r>
            <a:endParaRPr dirty="0">
              <a:highlight>
                <a:srgbClr val="FFFF00"/>
              </a:highlight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37" y="1167729"/>
            <a:ext cx="3363708" cy="313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565893" y="4302320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4"/>
              </a:rPr>
              <a:t>https://www.network-analytics.org/yp/how-to-deploy.html</a:t>
            </a:r>
            <a:endParaRPr lang="de-CH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623543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"2025-03-12T11:33:37.918Z",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"operational",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Cisco-IOS-XR-pfi-im-cmd-oper:interfaces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"Cisco-IOS-XR-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pfi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-im-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-oper",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"2024-02-29"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"6da7f478e60adccd442070e18843ca1318b20ca4",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Cisco IOS XR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8422641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Transport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="101"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-per-update&gt;4294967295&lt;/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&gt;3000&lt;/minimum-update-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urn:ietf:params:xml:ns:yang:ietf-yp-notification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="urn:ietf:params:xml:ns:yang:ietf-notification-transport-capabilities"&gt;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urn:ietf:params:xml:ns:yang:ietf-udp-notif-transport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urn:ietf:params:xml:ns:yang:ietf-subscribed-notifications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urn:ietf:params:xml:ns:yang:ietf-yp-observation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urn:ietf:params:xml:ns:yang:ietf-yang-push-revision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13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Push Notifications</a:t>
            </a:r>
            <a:endParaRPr sz="3800" dirty="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776133" cy="259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Started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"2025-03-06T13:31:00.520+01:00",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ietf-datastores:running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/interface[type='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iana-if-type:ethernetCsmacd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dscp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500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 of initial on-change sync-on-start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20,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"initial-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3021116856,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3947623" cy="39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="utf-8"?&gt;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="1739882832263"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urn:ietf:params:xml:ns:yang:ietf-datastores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ds:running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xmlns:ianaift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urn:ietf:params:xml:ns:yang:iana-if-type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if:type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ianaift:ethernetCsmacd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']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-per-update&gt;2&lt;/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&gt;500&lt;/minimum-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2" name="Google Shape;1585;p51">
            <a:extLst>
              <a:ext uri="{FF2B5EF4-FFF2-40B4-BE49-F238E27FC236}">
                <a16:creationId xmlns:a16="http://schemas.microsoft.com/office/drawing/2014/main" id="{BB866734-2B05-68A3-8B9C-C15276B544E9}"/>
              </a:ext>
            </a:extLst>
          </p:cNvPr>
          <p:cNvSpPr txBox="1"/>
          <p:nvPr/>
        </p:nvSpPr>
        <p:spPr>
          <a:xfrm>
            <a:off x="4572001" y="1063229"/>
            <a:ext cx="4447308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"&gt;2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config-changes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"&gt;6000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"&gt;1000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2640</Words>
  <Application>Microsoft Office PowerPoint</Application>
  <PresentationFormat>On-screen Show (16:9)</PresentationFormat>
  <Paragraphs>465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Noto Sans Symbols</vt:lpstr>
      <vt:lpstr>Times New Roman</vt:lpstr>
      <vt:lpstr>Calibri</vt:lpstr>
      <vt:lpstr>Courier New</vt:lpstr>
      <vt:lpstr>Arial</vt:lpstr>
      <vt:lpstr>Helvetica Neue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Plan, Software and Website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YANG-Push Capabilities</vt:lpstr>
      <vt:lpstr>Huawei MA – Push Notifications</vt:lpstr>
      <vt:lpstr>Huawei MA – YANG-Push Capabilities</vt:lpstr>
      <vt:lpstr>6WIND VSR – Subscription Notifications</vt:lpstr>
      <vt:lpstr>6WIND VSR – Push Notifications</vt:lpstr>
      <vt:lpstr>6WIND VSR – CBOR Named Identifiers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2025-03-16T01:15:58Z</dcterms:modified>
</cp:coreProperties>
</file>